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8"/>
  </p:notesMasterIdLst>
  <p:sldIdLst>
    <p:sldId id="256" r:id="rId3"/>
    <p:sldId id="257" r:id="rId4"/>
    <p:sldId id="258" r:id="rId5"/>
    <p:sldId id="259" r:id="rId6"/>
    <p:sldId id="269" r:id="rId7"/>
    <p:sldId id="270" r:id="rId8"/>
    <p:sldId id="271" r:id="rId9"/>
    <p:sldId id="272" r:id="rId10"/>
    <p:sldId id="264" r:id="rId11"/>
    <p:sldId id="265" r:id="rId12"/>
    <p:sldId id="266" r:id="rId13"/>
    <p:sldId id="274" r:id="rId14"/>
    <p:sldId id="275" r:id="rId15"/>
    <p:sldId id="276" r:id="rId16"/>
    <p:sldId id="268" r:id="rId17"/>
  </p:sldIdLst>
  <p:sldSz cx="9144000" cy="6858000" type="screen4x3"/>
  <p:notesSz cx="6858000" cy="9144000"/>
  <p:embeddedFontLst>
    <p:embeddedFont>
      <p:font typeface="Helvetica Neue" panose="020B060402020202020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11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7" name="Shape 1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16" name="Shape 2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Helvetica Neue"/>
                <a:ea typeface="Helvetica Neue"/>
                <a:cs typeface="Helvetica Neue"/>
                <a:sym typeface="Helvetica Neue"/>
              </a:defRPr>
            </a:lvl1pPr>
            <a:lvl2pPr marL="457200" marR="0" lvl="1" indent="0" algn="ctr" rtl="0">
              <a:spcBef>
                <a:spcPts val="560"/>
              </a:spcBef>
              <a:buClr>
                <a:srgbClr val="888888"/>
              </a:buClr>
              <a:buFont typeface="Arial"/>
              <a:buNone/>
              <a:defRPr sz="28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80"/>
              </a:spcBef>
              <a:buClr>
                <a:srgbClr val="888888"/>
              </a:buClr>
              <a:buFont typeface="Arial"/>
              <a:buNone/>
              <a:defRPr sz="24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buClr>
                <a:srgbClr val="888888"/>
              </a:buClr>
              <a:buFont typeface="Arial"/>
              <a:buNone/>
              <a:defRPr sz="20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buClr>
                <a:srgbClr val="888888"/>
              </a:buClr>
              <a:buFont typeface="Arial"/>
              <a:buNone/>
              <a:defRPr sz="20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0"/>
        <p:cNvGrpSpPr/>
        <p:nvPr/>
      </p:nvGrpSpPr>
      <p:grpSpPr>
        <a:xfrm>
          <a:off x="0" y="0"/>
          <a:ext cx="0" cy="0"/>
          <a:chOff x="0" y="0"/>
          <a:chExt cx="0" cy="0"/>
        </a:xfrm>
      </p:grpSpPr>
      <p:sp>
        <p:nvSpPr>
          <p:cNvPr id="91" name="Shape 91"/>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rgbClr val="FFFFFF"/>
              </a:buClr>
              <a:buFont typeface="Helvetica Neue"/>
              <a:buNone/>
              <a:defRPr sz="4400" b="0" i="0" u="none" strike="noStrike" cap="none">
                <a:solidFill>
                  <a:srgbClr val="FFFFFF"/>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2" name="Shape 92"/>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FFFFFF"/>
              </a:buClr>
              <a:buFont typeface="Arial"/>
              <a:buNone/>
              <a:defRPr sz="3200" b="0" i="0" u="none" strike="noStrike" cap="none">
                <a:solidFill>
                  <a:srgbClr val="FFFFFF"/>
                </a:solidFill>
                <a:latin typeface="Helvetica Neue"/>
                <a:ea typeface="Helvetica Neue"/>
                <a:cs typeface="Helvetica Neue"/>
                <a:sym typeface="Helvetica Neue"/>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93" name="Shape 9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5" name="Shape 9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8" name="Shape 98"/>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9" name="Shape 9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0" name="Shape 10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1" name="Shape 10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4" name="Shape 104"/>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105" name="Shape 10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7" name="Shape 10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0" name="Shape 110"/>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4" name="Shape 1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7" name="Shape 117"/>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19" name="Shape 119"/>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20" name="Shape 120"/>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21" name="Shape 12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6" name="Shape 12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7" name="Shape 12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8" name="Shape 12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9"/>
        <p:cNvGrpSpPr/>
        <p:nvPr/>
      </p:nvGrpSpPr>
      <p:grpSpPr>
        <a:xfrm>
          <a:off x="0" y="0"/>
          <a:ext cx="0" cy="0"/>
          <a:chOff x="0" y="0"/>
          <a:chExt cx="0" cy="0"/>
        </a:xfrm>
      </p:grpSpPr>
      <p:sp>
        <p:nvSpPr>
          <p:cNvPr id="130" name="Shape 1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1" name="Shape 1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2" name="Shape 1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6" name="Shape 136"/>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37" name="Shape 1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8" name="Shape 1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9" name="Shape 1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2" name="Shape 142"/>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43" name="Shape 143"/>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44" name="Shape 14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5" name="Shape 14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6" name="Shape 14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9" name="Shape 149"/>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0" name="Shape 15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1" name="Shape 15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2" name="Shape 15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5" name="Shape 155"/>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6" name="Shape 15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7" name="Shape 15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8" name="Shape 15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Helvetica Neue"/>
              <a:buNone/>
              <a:defRPr sz="4000" b="1"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Helvetica Neue"/>
                <a:ea typeface="Helvetica Neue"/>
                <a:cs typeface="Helvetica Neue"/>
                <a:sym typeface="Helvetica Neue"/>
              </a:defRPr>
            </a:lvl1pPr>
            <a:lvl2pPr marL="457200" marR="0" lvl="1" indent="0" algn="l" rtl="0">
              <a:spcBef>
                <a:spcPts val="360"/>
              </a:spcBef>
              <a:buClr>
                <a:srgbClr val="888888"/>
              </a:buClr>
              <a:buFont typeface="Arial"/>
              <a:buNone/>
              <a:defRPr sz="1800" b="0" i="0" u="none" strike="noStrike" cap="none">
                <a:solidFill>
                  <a:srgbClr val="888888"/>
                </a:solidFill>
                <a:latin typeface="Helvetica Neue"/>
                <a:ea typeface="Helvetica Neue"/>
                <a:cs typeface="Helvetica Neue"/>
                <a:sym typeface="Helvetica Neue"/>
              </a:defRPr>
            </a:lvl2pPr>
            <a:lvl3pPr marL="914400" marR="0" lvl="2" indent="0" algn="l" rtl="0">
              <a:spcBef>
                <a:spcPts val="320"/>
              </a:spcBef>
              <a:buClr>
                <a:srgbClr val="888888"/>
              </a:buClr>
              <a:buFont typeface="Arial"/>
              <a:buNone/>
              <a:defRPr sz="1600" b="0" i="0" u="none" strike="noStrike" cap="none">
                <a:solidFill>
                  <a:srgbClr val="888888"/>
                </a:solidFill>
                <a:latin typeface="Helvetica Neue"/>
                <a:ea typeface="Helvetica Neue"/>
                <a:cs typeface="Helvetica Neue"/>
                <a:sym typeface="Helvetica Neue"/>
              </a:defRPr>
            </a:lvl3pPr>
            <a:lvl4pPr marL="1371600" marR="0" lvl="3" indent="0" algn="l" rtl="0">
              <a:spcBef>
                <a:spcPts val="280"/>
              </a:spcBef>
              <a:buClr>
                <a:srgbClr val="888888"/>
              </a:buClr>
              <a:buFont typeface="Arial"/>
              <a:buNone/>
              <a:defRPr sz="1400" b="0" i="0" u="none" strike="noStrike" cap="none">
                <a:solidFill>
                  <a:srgbClr val="888888"/>
                </a:solidFill>
                <a:latin typeface="Helvetica Neue"/>
                <a:ea typeface="Helvetica Neue"/>
                <a:cs typeface="Helvetica Neue"/>
                <a:sym typeface="Helvetica Neue"/>
              </a:defRPr>
            </a:lvl4pPr>
            <a:lvl5pPr marL="1828800" marR="0" lvl="4" indent="0" algn="l" rtl="0">
              <a:spcBef>
                <a:spcPts val="280"/>
              </a:spcBef>
              <a:buClr>
                <a:srgbClr val="888888"/>
              </a:buClr>
              <a:buFont typeface="Arial"/>
              <a:buNone/>
              <a:defRPr sz="1400" b="0" i="0" u="none" strike="noStrike" cap="none">
                <a:solidFill>
                  <a:srgbClr val="888888"/>
                </a:solidFill>
                <a:latin typeface="Helvetica Neue"/>
                <a:ea typeface="Helvetica Neue"/>
                <a:cs typeface="Helvetica Neue"/>
                <a:sym typeface="Helvetica Neue"/>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Helvetica Neue"/>
                <a:ea typeface="Helvetica Neue"/>
                <a:cs typeface="Helvetica Neue"/>
                <a:sym typeface="Helvetica Neue"/>
              </a:defRPr>
            </a:lvl1pPr>
            <a:lvl2pPr marL="457200" marR="0" lvl="1" indent="0" algn="l" rtl="0">
              <a:spcBef>
                <a:spcPts val="400"/>
              </a:spcBef>
              <a:buClr>
                <a:schemeClr val="dk1"/>
              </a:buClr>
              <a:buFont typeface="Arial"/>
              <a:buNone/>
              <a:defRPr sz="2000" b="1" i="0" u="none" strike="noStrike" cap="none">
                <a:solidFill>
                  <a:schemeClr val="dk1"/>
                </a:solidFill>
                <a:latin typeface="Helvetica Neue"/>
                <a:ea typeface="Helvetica Neue"/>
                <a:cs typeface="Helvetica Neue"/>
                <a:sym typeface="Helvetica Neue"/>
              </a:defRPr>
            </a:lvl2pPr>
            <a:lvl3pPr marL="914400" marR="0" lvl="2" indent="0" algn="l" rtl="0">
              <a:spcBef>
                <a:spcPts val="360"/>
              </a:spcBef>
              <a:buClr>
                <a:schemeClr val="dk1"/>
              </a:buClr>
              <a:buFont typeface="Arial"/>
              <a:buNone/>
              <a:defRPr sz="1800" b="1" i="0" u="none" strike="noStrike" cap="none">
                <a:solidFill>
                  <a:schemeClr val="dk1"/>
                </a:solidFill>
                <a:latin typeface="Helvetica Neue"/>
                <a:ea typeface="Helvetica Neue"/>
                <a:cs typeface="Helvetica Neue"/>
                <a:sym typeface="Helvetica Neue"/>
              </a:defRPr>
            </a:lvl3pPr>
            <a:lvl4pPr marL="1371600" marR="0" lvl="3" indent="0" algn="l" rtl="0">
              <a:spcBef>
                <a:spcPts val="320"/>
              </a:spcBef>
              <a:buClr>
                <a:schemeClr val="dk1"/>
              </a:buClr>
              <a:buFont typeface="Arial"/>
              <a:buNone/>
              <a:defRPr sz="1600" b="1" i="0" u="none" strike="noStrike" cap="none">
                <a:solidFill>
                  <a:schemeClr val="dk1"/>
                </a:solidFill>
                <a:latin typeface="Helvetica Neue"/>
                <a:ea typeface="Helvetica Neue"/>
                <a:cs typeface="Helvetica Neue"/>
                <a:sym typeface="Helvetica Neue"/>
              </a:defRPr>
            </a:lvl4pPr>
            <a:lvl5pPr marL="1828800" marR="0" lvl="4" indent="0" algn="l" rtl="0">
              <a:spcBef>
                <a:spcPts val="320"/>
              </a:spcBef>
              <a:buClr>
                <a:schemeClr val="dk1"/>
              </a:buClr>
              <a:buFont typeface="Arial"/>
              <a:buNone/>
              <a:defRPr sz="1600" b="1" i="0" u="none" strike="noStrike" cap="none">
                <a:solidFill>
                  <a:schemeClr val="dk1"/>
                </a:solidFill>
                <a:latin typeface="Helvetica Neue"/>
                <a:ea typeface="Helvetica Neue"/>
                <a:cs typeface="Helvetica Neue"/>
                <a:sym typeface="Helvetica Neue"/>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Helvetica Neue"/>
                <a:ea typeface="Helvetica Neue"/>
                <a:cs typeface="Helvetica Neue"/>
                <a:sym typeface="Helvetica Neue"/>
              </a:defRPr>
            </a:lvl1pPr>
            <a:lvl2pPr marL="457200" marR="0" lvl="1" indent="0" algn="l" rtl="0">
              <a:spcBef>
                <a:spcPts val="400"/>
              </a:spcBef>
              <a:buClr>
                <a:schemeClr val="dk1"/>
              </a:buClr>
              <a:buFont typeface="Arial"/>
              <a:buNone/>
              <a:defRPr sz="2000" b="1" i="0" u="none" strike="noStrike" cap="none">
                <a:solidFill>
                  <a:schemeClr val="dk1"/>
                </a:solidFill>
                <a:latin typeface="Helvetica Neue"/>
                <a:ea typeface="Helvetica Neue"/>
                <a:cs typeface="Helvetica Neue"/>
                <a:sym typeface="Helvetica Neue"/>
              </a:defRPr>
            </a:lvl2pPr>
            <a:lvl3pPr marL="914400" marR="0" lvl="2" indent="0" algn="l" rtl="0">
              <a:spcBef>
                <a:spcPts val="360"/>
              </a:spcBef>
              <a:buClr>
                <a:schemeClr val="dk1"/>
              </a:buClr>
              <a:buFont typeface="Arial"/>
              <a:buNone/>
              <a:defRPr sz="1800" b="1" i="0" u="none" strike="noStrike" cap="none">
                <a:solidFill>
                  <a:schemeClr val="dk1"/>
                </a:solidFill>
                <a:latin typeface="Helvetica Neue"/>
                <a:ea typeface="Helvetica Neue"/>
                <a:cs typeface="Helvetica Neue"/>
                <a:sym typeface="Helvetica Neue"/>
              </a:defRPr>
            </a:lvl3pPr>
            <a:lvl4pPr marL="1371600" marR="0" lvl="3" indent="0" algn="l" rtl="0">
              <a:spcBef>
                <a:spcPts val="320"/>
              </a:spcBef>
              <a:buClr>
                <a:schemeClr val="dk1"/>
              </a:buClr>
              <a:buFont typeface="Arial"/>
              <a:buNone/>
              <a:defRPr sz="1600" b="1" i="0" u="none" strike="noStrike" cap="none">
                <a:solidFill>
                  <a:schemeClr val="dk1"/>
                </a:solidFill>
                <a:latin typeface="Helvetica Neue"/>
                <a:ea typeface="Helvetica Neue"/>
                <a:cs typeface="Helvetica Neue"/>
                <a:sym typeface="Helvetica Neue"/>
              </a:defRPr>
            </a:lvl4pPr>
            <a:lvl5pPr marL="1828800" marR="0" lvl="4" indent="0" algn="l" rtl="0">
              <a:spcBef>
                <a:spcPts val="320"/>
              </a:spcBef>
              <a:buClr>
                <a:schemeClr val="dk1"/>
              </a:buClr>
              <a:buFont typeface="Arial"/>
              <a:buNone/>
              <a:defRPr sz="1600" b="1" i="0" u="none" strike="noStrike" cap="none">
                <a:solidFill>
                  <a:schemeClr val="dk1"/>
                </a:solidFill>
                <a:latin typeface="Helvetica Neue"/>
                <a:ea typeface="Helvetica Neue"/>
                <a:cs typeface="Helvetica Neue"/>
                <a:sym typeface="Helvetica Neue"/>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Helvetica Neue"/>
              <a:buNone/>
              <a:defRPr sz="2000" b="1"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Helvetica Neue"/>
                <a:ea typeface="Helvetica Neue"/>
                <a:cs typeface="Helvetica Neue"/>
                <a:sym typeface="Helvetica Neue"/>
              </a:defRPr>
            </a:lvl1pPr>
            <a:lvl2pPr marL="457200" marR="0" lvl="1" indent="0" algn="l" rtl="0">
              <a:spcBef>
                <a:spcPts val="240"/>
              </a:spcBef>
              <a:buClr>
                <a:schemeClr val="dk1"/>
              </a:buClr>
              <a:buFont typeface="Arial"/>
              <a:buNone/>
              <a:defRPr sz="1200" b="0" i="0" u="none" strike="noStrike" cap="none">
                <a:solidFill>
                  <a:schemeClr val="dk1"/>
                </a:solidFill>
                <a:latin typeface="Helvetica Neue"/>
                <a:ea typeface="Helvetica Neue"/>
                <a:cs typeface="Helvetica Neue"/>
                <a:sym typeface="Helvetica Neue"/>
              </a:defRPr>
            </a:lvl2pPr>
            <a:lvl3pPr marL="914400" marR="0" lvl="2" indent="0" algn="l" rtl="0">
              <a:spcBef>
                <a:spcPts val="200"/>
              </a:spcBef>
              <a:buClr>
                <a:schemeClr val="dk1"/>
              </a:buClr>
              <a:buFont typeface="Arial"/>
              <a:buNone/>
              <a:defRPr sz="1000" b="0" i="0" u="none" strike="noStrike" cap="none">
                <a:solidFill>
                  <a:schemeClr val="dk1"/>
                </a:solidFill>
                <a:latin typeface="Helvetica Neue"/>
                <a:ea typeface="Helvetica Neue"/>
                <a:cs typeface="Helvetica Neue"/>
                <a:sym typeface="Helvetica Neue"/>
              </a:defRPr>
            </a:lvl3pPr>
            <a:lvl4pPr marL="1371600" marR="0" lvl="3" indent="0" algn="l" rtl="0">
              <a:spcBef>
                <a:spcPts val="180"/>
              </a:spcBef>
              <a:buClr>
                <a:schemeClr val="dk1"/>
              </a:buClr>
              <a:buFont typeface="Arial"/>
              <a:buNone/>
              <a:defRPr sz="900" b="0" i="0" u="none" strike="noStrike" cap="none">
                <a:solidFill>
                  <a:schemeClr val="dk1"/>
                </a:solidFill>
                <a:latin typeface="Helvetica Neue"/>
                <a:ea typeface="Helvetica Neue"/>
                <a:cs typeface="Helvetica Neue"/>
                <a:sym typeface="Helvetica Neue"/>
              </a:defRPr>
            </a:lvl4pPr>
            <a:lvl5pPr marL="1828800" marR="0" lvl="4" indent="0" algn="l" rtl="0">
              <a:spcBef>
                <a:spcPts val="180"/>
              </a:spcBef>
              <a:buClr>
                <a:schemeClr val="dk1"/>
              </a:buClr>
              <a:buFont typeface="Arial"/>
              <a:buNone/>
              <a:defRPr sz="900" b="0" i="0" u="none" strike="noStrike" cap="none">
                <a:solidFill>
                  <a:schemeClr val="dk1"/>
                </a:solidFill>
                <a:latin typeface="Helvetica Neue"/>
                <a:ea typeface="Helvetica Neue"/>
                <a:cs typeface="Helvetica Neue"/>
                <a:sym typeface="Helvetica Neue"/>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Helvetica Neue"/>
              <a:buNone/>
              <a:defRPr sz="2000" b="1"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Helvetica Neue"/>
                <a:ea typeface="Helvetica Neue"/>
                <a:cs typeface="Helvetica Neue"/>
                <a:sym typeface="Helvetica Neue"/>
              </a:defRPr>
            </a:lvl1pPr>
            <a:lvl2pPr marL="457200" marR="0" lvl="1" indent="0" algn="l" rtl="0">
              <a:spcBef>
                <a:spcPts val="560"/>
              </a:spcBef>
              <a:buClr>
                <a:schemeClr val="dk1"/>
              </a:buClr>
              <a:buFont typeface="Arial"/>
              <a:buNone/>
              <a:defRPr sz="2800" b="0" i="0" u="none" strike="noStrike" cap="none">
                <a:solidFill>
                  <a:schemeClr val="dk1"/>
                </a:solidFill>
                <a:latin typeface="Helvetica Neue"/>
                <a:ea typeface="Helvetica Neue"/>
                <a:cs typeface="Helvetica Neue"/>
                <a:sym typeface="Helvetica Neue"/>
              </a:defRPr>
            </a:lvl2pPr>
            <a:lvl3pPr marL="914400" marR="0" lvl="2" indent="0" algn="l" rtl="0">
              <a:spcBef>
                <a:spcPts val="480"/>
              </a:spcBef>
              <a:buClr>
                <a:schemeClr val="dk1"/>
              </a:buClr>
              <a:buFont typeface="Arial"/>
              <a:buNone/>
              <a:defRPr sz="2400" b="0" i="0" u="none" strike="noStrike" cap="none">
                <a:solidFill>
                  <a:schemeClr val="dk1"/>
                </a:solidFill>
                <a:latin typeface="Helvetica Neue"/>
                <a:ea typeface="Helvetica Neue"/>
                <a:cs typeface="Helvetica Neue"/>
                <a:sym typeface="Helvetica Neue"/>
              </a:defRPr>
            </a:lvl3pPr>
            <a:lvl4pPr marL="1371600" marR="0" lvl="3" indent="0" algn="l" rtl="0">
              <a:spcBef>
                <a:spcPts val="400"/>
              </a:spcBef>
              <a:buClr>
                <a:schemeClr val="dk1"/>
              </a:buClr>
              <a:buFont typeface="Arial"/>
              <a:buNone/>
              <a:defRPr sz="2000" b="0" i="0" u="none" strike="noStrike" cap="none">
                <a:solidFill>
                  <a:schemeClr val="dk1"/>
                </a:solidFill>
                <a:latin typeface="Helvetica Neue"/>
                <a:ea typeface="Helvetica Neue"/>
                <a:cs typeface="Helvetica Neue"/>
                <a:sym typeface="Helvetica Neue"/>
              </a:defRPr>
            </a:lvl4pPr>
            <a:lvl5pPr marL="1828800" marR="0" lvl="4" indent="0" algn="l" rtl="0">
              <a:spcBef>
                <a:spcPts val="400"/>
              </a:spcBef>
              <a:buClr>
                <a:schemeClr val="dk1"/>
              </a:buClr>
              <a:buFont typeface="Arial"/>
              <a:buNone/>
              <a:defRPr sz="2000" b="0" i="0" u="none" strike="noStrike" cap="none">
                <a:solidFill>
                  <a:schemeClr val="dk1"/>
                </a:solidFill>
                <a:latin typeface="Helvetica Neue"/>
                <a:ea typeface="Helvetica Neue"/>
                <a:cs typeface="Helvetica Neue"/>
                <a:sym typeface="Helvetica Neue"/>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Helvetica Neue"/>
                <a:ea typeface="Helvetica Neue"/>
                <a:cs typeface="Helvetica Neue"/>
                <a:sym typeface="Helvetica Neue"/>
              </a:defRPr>
            </a:lvl1pPr>
            <a:lvl2pPr marL="457200" marR="0" lvl="1" indent="0" algn="l" rtl="0">
              <a:spcBef>
                <a:spcPts val="240"/>
              </a:spcBef>
              <a:buClr>
                <a:schemeClr val="dk1"/>
              </a:buClr>
              <a:buFont typeface="Arial"/>
              <a:buNone/>
              <a:defRPr sz="1200" b="0" i="0" u="none" strike="noStrike" cap="none">
                <a:solidFill>
                  <a:schemeClr val="dk1"/>
                </a:solidFill>
                <a:latin typeface="Helvetica Neue"/>
                <a:ea typeface="Helvetica Neue"/>
                <a:cs typeface="Helvetica Neue"/>
                <a:sym typeface="Helvetica Neue"/>
              </a:defRPr>
            </a:lvl2pPr>
            <a:lvl3pPr marL="914400" marR="0" lvl="2" indent="0" algn="l" rtl="0">
              <a:spcBef>
                <a:spcPts val="200"/>
              </a:spcBef>
              <a:buClr>
                <a:schemeClr val="dk1"/>
              </a:buClr>
              <a:buFont typeface="Arial"/>
              <a:buNone/>
              <a:defRPr sz="1000" b="0" i="0" u="none" strike="noStrike" cap="none">
                <a:solidFill>
                  <a:schemeClr val="dk1"/>
                </a:solidFill>
                <a:latin typeface="Helvetica Neue"/>
                <a:ea typeface="Helvetica Neue"/>
                <a:cs typeface="Helvetica Neue"/>
                <a:sym typeface="Helvetica Neue"/>
              </a:defRPr>
            </a:lvl3pPr>
            <a:lvl4pPr marL="1371600" marR="0" lvl="3" indent="0" algn="l" rtl="0">
              <a:spcBef>
                <a:spcPts val="180"/>
              </a:spcBef>
              <a:buClr>
                <a:schemeClr val="dk1"/>
              </a:buClr>
              <a:buFont typeface="Arial"/>
              <a:buNone/>
              <a:defRPr sz="900" b="0" i="0" u="none" strike="noStrike" cap="none">
                <a:solidFill>
                  <a:schemeClr val="dk1"/>
                </a:solidFill>
                <a:latin typeface="Helvetica Neue"/>
                <a:ea typeface="Helvetica Neue"/>
                <a:cs typeface="Helvetica Neue"/>
                <a:sym typeface="Helvetica Neue"/>
              </a:defRPr>
            </a:lvl4pPr>
            <a:lvl5pPr marL="1828800" marR="0" lvl="4" indent="0" algn="l" rtl="0">
              <a:spcBef>
                <a:spcPts val="180"/>
              </a:spcBef>
              <a:buClr>
                <a:schemeClr val="dk1"/>
              </a:buClr>
              <a:buFont typeface="Arial"/>
              <a:buNone/>
              <a:defRPr sz="900" b="0" i="0" u="none" strike="noStrike" cap="none">
                <a:solidFill>
                  <a:schemeClr val="dk1"/>
                </a:solidFill>
                <a:latin typeface="Helvetica Neue"/>
                <a:ea typeface="Helvetica Neue"/>
                <a:cs typeface="Helvetica Neue"/>
                <a:sym typeface="Helvetica Neue"/>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6" name="Shape 8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44UPL9ABzng" TargetMode="External"/><Relationship Id="rId2" Type="http://schemas.openxmlformats.org/officeDocument/2006/relationships/hyperlink" Target="https://docs.google.com/spreadsheets/d/16PWHWi6wlLtG9N0MYpNx9DYU0VZ3schWWrO_kbJEIbg/edit#gid=636461611" TargetMode="External"/><Relationship Id="rId1" Type="http://schemas.openxmlformats.org/officeDocument/2006/relationships/slideLayout" Target="../slideLayouts/slideLayout2.xml"/><Relationship Id="rId5" Type="http://schemas.openxmlformats.org/officeDocument/2006/relationships/hyperlink" Target="https://snap.stanford.edu/data/web-FineFoods.html" TargetMode="External"/><Relationship Id="rId4" Type="http://schemas.openxmlformats.org/officeDocument/2006/relationships/hyperlink" Target="https://github.com/stratospark/food-101-kera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ctrTitle"/>
          </p:nvPr>
        </p:nvSpPr>
        <p:spPr>
          <a:xfrm>
            <a:off x="685800" y="1240737"/>
            <a:ext cx="7772400" cy="1470024"/>
          </a:xfrm>
          <a:prstGeom prst="rect">
            <a:avLst/>
          </a:prstGeom>
          <a:noFill/>
          <a:ln>
            <a:noFill/>
          </a:ln>
        </p:spPr>
        <p:txBody>
          <a:bodyPr lIns="91425" tIns="45700" rIns="91425" bIns="45700" anchor="ctr" anchorCtr="0">
            <a:noAutofit/>
          </a:bodyPr>
          <a:lstStyle/>
          <a:p>
            <a:pPr marL="0" marR="0" lvl="0" indent="0" algn="ctr" rtl="0">
              <a:spcBef>
                <a:spcPts val="0"/>
              </a:spcBef>
              <a:buClr>
                <a:schemeClr val="dk2"/>
              </a:buClr>
              <a:buSzPct val="25000"/>
              <a:buFont typeface="Arial"/>
              <a:buNone/>
            </a:pPr>
            <a:r>
              <a:rPr lang="en-US" sz="4400" b="1" i="0" u="none" strike="noStrike" cap="none">
                <a:solidFill>
                  <a:schemeClr val="dk2"/>
                </a:solidFill>
                <a:latin typeface="Arial"/>
                <a:ea typeface="Arial"/>
                <a:cs typeface="Arial"/>
                <a:sym typeface="Arial"/>
              </a:rPr>
              <a:t>Fit or Fat</a:t>
            </a:r>
          </a:p>
        </p:txBody>
      </p:sp>
      <p:sp>
        <p:nvSpPr>
          <p:cNvPr id="164" name="Shape 164"/>
          <p:cNvSpPr txBox="1">
            <a:spLocks noGrp="1"/>
          </p:cNvSpPr>
          <p:nvPr>
            <p:ph type="subTitle" idx="1"/>
          </p:nvPr>
        </p:nvSpPr>
        <p:spPr>
          <a:xfrm>
            <a:off x="1371600" y="3523735"/>
            <a:ext cx="6400799" cy="17526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Clr>
                <a:srgbClr val="00B0F0"/>
              </a:buClr>
              <a:buSzPct val="25000"/>
              <a:buFont typeface="Arial"/>
              <a:buNone/>
            </a:pPr>
            <a:r>
              <a:rPr lang="en-US" sz="2000" b="0" i="0" u="none" strike="noStrike" cap="none">
                <a:solidFill>
                  <a:srgbClr val="00B0F0"/>
                </a:solidFill>
                <a:latin typeface="Arial"/>
                <a:ea typeface="Arial"/>
                <a:cs typeface="Arial"/>
                <a:sym typeface="Arial"/>
              </a:rPr>
              <a:t>Project By</a:t>
            </a:r>
          </a:p>
          <a:p>
            <a:pPr marL="0" marR="0" lvl="0" indent="0" algn="r" rtl="0">
              <a:spcBef>
                <a:spcPts val="400"/>
              </a:spcBef>
              <a:spcAft>
                <a:spcPts val="0"/>
              </a:spcAft>
              <a:buClr>
                <a:srgbClr val="00B0F0"/>
              </a:buClr>
              <a:buSzPct val="25000"/>
              <a:buFont typeface="Arial"/>
              <a:buNone/>
            </a:pPr>
            <a:r>
              <a:rPr lang="en-US" sz="2000" b="1" i="0" u="none" strike="noStrike" cap="none">
                <a:solidFill>
                  <a:srgbClr val="00B0F0"/>
                </a:solidFill>
                <a:latin typeface="Arial"/>
                <a:ea typeface="Arial"/>
                <a:cs typeface="Arial"/>
                <a:sym typeface="Arial"/>
              </a:rPr>
              <a:t>Team: SVM</a:t>
            </a:r>
          </a:p>
          <a:p>
            <a:pPr marL="0" marR="0" lvl="0" indent="0" algn="r" rtl="0">
              <a:spcBef>
                <a:spcPts val="400"/>
              </a:spcBef>
              <a:spcAft>
                <a:spcPts val="0"/>
              </a:spcAft>
              <a:buClr>
                <a:srgbClr val="00B0F0"/>
              </a:buClr>
              <a:buSzPct val="25000"/>
              <a:buFont typeface="Arial"/>
              <a:buNone/>
            </a:pPr>
            <a:r>
              <a:rPr lang="en-US" sz="2000" b="0" i="0" u="none" strike="noStrike" cap="none">
                <a:solidFill>
                  <a:srgbClr val="00B0F0"/>
                </a:solidFill>
                <a:latin typeface="Arial"/>
                <a:ea typeface="Arial"/>
                <a:cs typeface="Arial"/>
                <a:sym typeface="Arial"/>
              </a:rPr>
              <a:t>Matthew </a:t>
            </a:r>
            <a:r>
              <a:rPr lang="en-US" sz="2000">
                <a:solidFill>
                  <a:srgbClr val="00B0F0"/>
                </a:solidFill>
                <a:latin typeface="Arial"/>
                <a:ea typeface="Arial"/>
                <a:cs typeface="Arial"/>
                <a:sym typeface="Arial"/>
              </a:rPr>
              <a:t>Velazquez</a:t>
            </a:r>
            <a:r>
              <a:rPr lang="en-US" sz="2000" b="0" i="0" u="none" strike="noStrike" cap="none">
                <a:solidFill>
                  <a:srgbClr val="00B0F0"/>
                </a:solidFill>
                <a:latin typeface="Arial"/>
                <a:ea typeface="Arial"/>
                <a:cs typeface="Arial"/>
                <a:sym typeface="Arial"/>
              </a:rPr>
              <a:t>(42)</a:t>
            </a:r>
          </a:p>
          <a:p>
            <a:pPr marL="0" marR="0" lvl="0" indent="0" algn="r" rtl="0">
              <a:spcBef>
                <a:spcPts val="400"/>
              </a:spcBef>
              <a:spcAft>
                <a:spcPts val="0"/>
              </a:spcAft>
              <a:buClr>
                <a:srgbClr val="00B0F0"/>
              </a:buClr>
              <a:buSzPct val="25000"/>
              <a:buFont typeface="Arial"/>
              <a:buNone/>
            </a:pPr>
            <a:r>
              <a:rPr lang="en-US" sz="2000" b="0" i="0" u="none" strike="noStrike" cap="none">
                <a:solidFill>
                  <a:srgbClr val="00B0F0"/>
                </a:solidFill>
                <a:latin typeface="Arial"/>
                <a:ea typeface="Arial"/>
                <a:cs typeface="Arial"/>
                <a:sym typeface="Arial"/>
              </a:rPr>
              <a:t>Vijaya Yeruva(47)</a:t>
            </a:r>
          </a:p>
          <a:p>
            <a:pPr marL="0" marR="0" lvl="0" indent="0" algn="r" rtl="0">
              <a:spcBef>
                <a:spcPts val="400"/>
              </a:spcBef>
              <a:buClr>
                <a:srgbClr val="00B0F0"/>
              </a:buClr>
              <a:buSzPct val="25000"/>
              <a:buFont typeface="Arial"/>
              <a:buNone/>
            </a:pPr>
            <a:r>
              <a:rPr lang="en-US" sz="2000" b="0" i="0" u="none" strike="noStrike" cap="none">
                <a:solidFill>
                  <a:srgbClr val="00B0F0"/>
                </a:solidFill>
                <a:latin typeface="Arial"/>
                <a:ea typeface="Arial"/>
                <a:cs typeface="Arial"/>
                <a:sym typeface="Arial"/>
              </a:rPr>
              <a:t>Saria Goudarzvand(48)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l" rtl="0">
              <a:spcBef>
                <a:spcPts val="0"/>
              </a:spcBef>
              <a:buClr>
                <a:srgbClr val="00B0F0"/>
              </a:buClr>
              <a:buSzPct val="25000"/>
              <a:buFont typeface="Arial"/>
              <a:buNone/>
            </a:pPr>
            <a:r>
              <a:rPr lang="en-US" sz="3959" b="1" i="0" u="none" strike="noStrike" cap="none" dirty="0">
                <a:solidFill>
                  <a:srgbClr val="00B0F0"/>
                </a:solidFill>
                <a:latin typeface="Arial"/>
                <a:ea typeface="Arial"/>
                <a:cs typeface="Arial"/>
                <a:sym typeface="Arial"/>
              </a:rPr>
              <a:t>Implementation: </a:t>
            </a:r>
            <a:r>
              <a:rPr lang="en-US" sz="2430" b="0" i="0" u="none" strike="noStrike" cap="none" dirty="0">
                <a:solidFill>
                  <a:schemeClr val="dk1"/>
                </a:solidFill>
                <a:latin typeface="Arial"/>
                <a:ea typeface="Arial"/>
                <a:cs typeface="Arial"/>
                <a:sym typeface="Arial"/>
              </a:rPr>
              <a:t>Deep Learning Model</a:t>
            </a:r>
          </a:p>
        </p:txBody>
      </p:sp>
      <p:sp>
        <p:nvSpPr>
          <p:cNvPr id="219" name="Shape 219"/>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2800" b="1" i="0" u="none" strike="noStrike" cap="none" dirty="0">
                <a:solidFill>
                  <a:schemeClr val="dk1"/>
                </a:solidFill>
                <a:latin typeface="Calibri"/>
                <a:ea typeface="Calibri"/>
                <a:cs typeface="Calibri"/>
                <a:sym typeface="Calibri"/>
              </a:rPr>
              <a:t>About Model: Customized Inception Model</a:t>
            </a:r>
          </a:p>
          <a:p>
            <a:pPr marL="0" marR="0" lvl="0" indent="0" algn="l" rtl="0">
              <a:spcBef>
                <a:spcPts val="560"/>
              </a:spcBef>
              <a:spcAft>
                <a:spcPts val="0"/>
              </a:spcAft>
              <a:buClr>
                <a:schemeClr val="dk1"/>
              </a:buClr>
              <a:buSzPct val="25000"/>
              <a:buFont typeface="Arial"/>
              <a:buNone/>
            </a:pPr>
            <a:endParaRPr sz="2800" b="1" i="0" u="none" strike="noStrike" cap="none" dirty="0">
              <a:solidFill>
                <a:schemeClr val="dk1"/>
              </a:solidFill>
              <a:latin typeface="Calibri"/>
              <a:ea typeface="Calibri"/>
              <a:cs typeface="Calibri"/>
              <a:sym typeface="Calibri"/>
            </a:endParaRPr>
          </a:p>
          <a:p>
            <a:pPr marL="342900" marR="0" lvl="0" indent="-342900" algn="l" rtl="0">
              <a:spcBef>
                <a:spcPts val="560"/>
              </a:spcBef>
              <a:spcAft>
                <a:spcPts val="0"/>
              </a:spcAft>
              <a:buClr>
                <a:schemeClr val="dk1"/>
              </a:buClr>
              <a:buSzPct val="100000"/>
              <a:buFont typeface="Noto Sans Symbols"/>
              <a:buChar char="▪"/>
            </a:pPr>
            <a:r>
              <a:rPr lang="en-US" sz="2800" b="0" i="0" u="none" strike="noStrike" cap="none" dirty="0">
                <a:solidFill>
                  <a:schemeClr val="dk1"/>
                </a:solidFill>
                <a:latin typeface="Calibri"/>
                <a:ea typeface="Calibri"/>
                <a:cs typeface="Calibri"/>
                <a:sym typeface="Calibri"/>
              </a:rPr>
              <a:t>Retrained the final layer of the Inception Model with Food-101 data set.</a:t>
            </a:r>
          </a:p>
          <a:p>
            <a:pPr marL="0" marR="0" lvl="0" indent="0" algn="l" rtl="0">
              <a:spcBef>
                <a:spcPts val="560"/>
              </a:spcBef>
              <a:spcAft>
                <a:spcPts val="0"/>
              </a:spcAft>
              <a:buClr>
                <a:schemeClr val="dk1"/>
              </a:buClr>
              <a:buSzPct val="25000"/>
              <a:buFont typeface="Arial"/>
              <a:buNone/>
            </a:pPr>
            <a:endParaRPr sz="2800" b="0" i="0" u="none" strike="noStrike" cap="none" dirty="0">
              <a:solidFill>
                <a:schemeClr val="dk1"/>
              </a:solidFill>
              <a:latin typeface="Calibri"/>
              <a:ea typeface="Calibri"/>
              <a:cs typeface="Calibri"/>
              <a:sym typeface="Calibri"/>
            </a:endParaRPr>
          </a:p>
          <a:p>
            <a:pPr marL="0" marR="0" lvl="0" indent="0" algn="l" rtl="0">
              <a:spcBef>
                <a:spcPts val="560"/>
              </a:spcBef>
              <a:buClr>
                <a:schemeClr val="dk1"/>
              </a:buClr>
              <a:buSzPct val="25000"/>
              <a:buFont typeface="Arial"/>
              <a:buNone/>
            </a:pPr>
            <a:endParaRPr sz="2800" b="0" i="0" u="none" strike="noStrike" cap="none" dirty="0">
              <a:solidFill>
                <a:schemeClr val="dk1"/>
              </a:solidFill>
              <a:latin typeface="Calibri"/>
              <a:ea typeface="Calibri"/>
              <a:cs typeface="Calibri"/>
              <a:sym typeface="Calibri"/>
            </a:endParaRPr>
          </a:p>
        </p:txBody>
      </p:sp>
      <p:pic>
        <p:nvPicPr>
          <p:cNvPr id="220" name="Shape 220"/>
          <p:cNvPicPr preferRelativeResize="0"/>
          <p:nvPr/>
        </p:nvPicPr>
        <p:blipFill rotWithShape="1">
          <a:blip r:embed="rId3">
            <a:alphaModFix/>
          </a:blip>
          <a:srcRect/>
          <a:stretch/>
        </p:blipFill>
        <p:spPr>
          <a:xfrm>
            <a:off x="766118" y="3514098"/>
            <a:ext cx="7331676" cy="242538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l" rtl="0">
              <a:spcBef>
                <a:spcPts val="0"/>
              </a:spcBef>
              <a:buClr>
                <a:srgbClr val="00B0F0"/>
              </a:buClr>
              <a:buSzPct val="25000"/>
              <a:buFont typeface="Arial"/>
              <a:buNone/>
            </a:pPr>
            <a:r>
              <a:rPr lang="en-US" sz="3959" b="1" i="0" u="none" strike="noStrike" cap="none" dirty="0">
                <a:solidFill>
                  <a:srgbClr val="00B0F0"/>
                </a:solidFill>
                <a:latin typeface="Arial"/>
                <a:ea typeface="Arial"/>
                <a:cs typeface="Arial"/>
                <a:sym typeface="Arial"/>
              </a:rPr>
              <a:t>Implementation: </a:t>
            </a:r>
            <a:r>
              <a:rPr lang="en-US" sz="2430" b="0" i="0" u="none" strike="noStrike" cap="none" dirty="0">
                <a:solidFill>
                  <a:schemeClr val="dk1"/>
                </a:solidFill>
                <a:latin typeface="Arial"/>
                <a:ea typeface="Arial"/>
                <a:cs typeface="Arial"/>
                <a:sym typeface="Arial"/>
              </a:rPr>
              <a:t>Deep Learning Model</a:t>
            </a:r>
          </a:p>
        </p:txBody>
      </p:sp>
      <p:sp>
        <p:nvSpPr>
          <p:cNvPr id="226" name="Shape 226"/>
          <p:cNvSpPr txBox="1">
            <a:spLocks noGrp="1"/>
          </p:cNvSpPr>
          <p:nvPr>
            <p:ph type="body" idx="1"/>
          </p:nvPr>
        </p:nvSpPr>
        <p:spPr>
          <a:xfrm>
            <a:off x="457200" y="1417637"/>
            <a:ext cx="8110151" cy="4628934"/>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Clr>
                <a:schemeClr val="dk1"/>
              </a:buClr>
              <a:buSzPct val="25000"/>
              <a:buFont typeface="Arial"/>
              <a:buNone/>
            </a:pPr>
            <a:r>
              <a:rPr lang="en-US" sz="2800" b="1" i="0" u="none" strike="noStrike" cap="none" dirty="0">
                <a:solidFill>
                  <a:schemeClr val="dk1"/>
                </a:solidFill>
                <a:latin typeface="Calibri"/>
                <a:ea typeface="Calibri"/>
                <a:cs typeface="Calibri"/>
                <a:sym typeface="Calibri"/>
              </a:rPr>
              <a:t>About Accuracy:</a:t>
            </a:r>
          </a:p>
          <a:p>
            <a:pPr marL="0" marR="0" lvl="0" indent="0" algn="l" rtl="0">
              <a:spcBef>
                <a:spcPts val="56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Achieved </a:t>
            </a:r>
            <a:r>
              <a:rPr lang="en-US" sz="2800" b="1" i="0" u="none" strike="noStrike" cap="none" dirty="0">
                <a:solidFill>
                  <a:schemeClr val="dk1"/>
                </a:solidFill>
                <a:latin typeface="Calibri"/>
                <a:ea typeface="Calibri"/>
                <a:cs typeface="Calibri"/>
                <a:sym typeface="Calibri"/>
              </a:rPr>
              <a:t>64.3%</a:t>
            </a:r>
            <a:r>
              <a:rPr lang="en-US" sz="2800" b="0" i="0" u="none" strike="noStrike" cap="none" dirty="0">
                <a:solidFill>
                  <a:schemeClr val="dk1"/>
                </a:solidFill>
                <a:latin typeface="Calibri"/>
                <a:ea typeface="Calibri"/>
                <a:cs typeface="Calibri"/>
                <a:sym typeface="Calibri"/>
              </a:rPr>
              <a:t> training accuracy</a:t>
            </a:r>
          </a:p>
          <a:p>
            <a:pPr marL="0" marR="0" lvl="0" indent="0" algn="l" rtl="0">
              <a:spcBef>
                <a:spcPts val="560"/>
              </a:spcBef>
              <a:spcAft>
                <a:spcPts val="0"/>
              </a:spcAft>
              <a:buClr>
                <a:schemeClr val="dk1"/>
              </a:buClr>
              <a:buSzPct val="25000"/>
              <a:buFont typeface="Arial"/>
              <a:buNone/>
            </a:pPr>
            <a:endParaRPr sz="2800" b="0" i="0" u="none" strike="noStrike" cap="none" dirty="0">
              <a:solidFill>
                <a:schemeClr val="dk1"/>
              </a:solidFill>
              <a:latin typeface="Calibri"/>
              <a:ea typeface="Calibri"/>
              <a:cs typeface="Calibri"/>
              <a:sym typeface="Calibri"/>
            </a:endParaRPr>
          </a:p>
          <a:p>
            <a:pPr marL="0" marR="0" lvl="0" indent="0" algn="l" rtl="0">
              <a:spcBef>
                <a:spcPts val="560"/>
              </a:spcBef>
              <a:spcAft>
                <a:spcPts val="0"/>
              </a:spcAft>
              <a:buClr>
                <a:schemeClr val="dk1"/>
              </a:buClr>
              <a:buSzPct val="25000"/>
              <a:buFont typeface="Arial"/>
              <a:buNone/>
            </a:pPr>
            <a:endParaRPr sz="2800" b="0" i="0" u="none" strike="noStrike" cap="none" dirty="0">
              <a:solidFill>
                <a:schemeClr val="dk1"/>
              </a:solidFill>
              <a:latin typeface="Calibri"/>
              <a:ea typeface="Calibri"/>
              <a:cs typeface="Calibri"/>
              <a:sym typeface="Calibri"/>
            </a:endParaRPr>
          </a:p>
          <a:p>
            <a:pPr marL="0" marR="0" lvl="0" indent="0" algn="l" rtl="0">
              <a:spcBef>
                <a:spcPts val="560"/>
              </a:spcBef>
              <a:spcAft>
                <a:spcPts val="0"/>
              </a:spcAft>
              <a:buClr>
                <a:schemeClr val="dk1"/>
              </a:buClr>
              <a:buSzPct val="25000"/>
              <a:buFont typeface="Arial"/>
              <a:buNone/>
            </a:pPr>
            <a:endParaRPr sz="2800" b="0" i="0" u="none" strike="noStrike" cap="none" dirty="0">
              <a:solidFill>
                <a:schemeClr val="dk1"/>
              </a:solidFill>
              <a:latin typeface="Calibri"/>
              <a:ea typeface="Calibri"/>
              <a:cs typeface="Calibri"/>
              <a:sym typeface="Calibri"/>
            </a:endParaRPr>
          </a:p>
          <a:p>
            <a:pPr marL="0" marR="0" lvl="0" indent="0" algn="l" rtl="0">
              <a:spcBef>
                <a:spcPts val="560"/>
              </a:spcBef>
              <a:buClr>
                <a:schemeClr val="dk1"/>
              </a:buClr>
              <a:buSzPct val="25000"/>
              <a:buFont typeface="Arial"/>
              <a:buNone/>
            </a:pPr>
            <a:endParaRPr sz="2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rgbClr val="00B0F0"/>
                </a:solidFill>
                <a:latin typeface="+mn-lt"/>
                <a:ea typeface="Arial"/>
                <a:cs typeface="Arial"/>
                <a:sym typeface="Arial"/>
              </a:rPr>
              <a:t>Implementation: </a:t>
            </a:r>
            <a:r>
              <a:rPr lang="en-US" sz="2400" dirty="0">
                <a:latin typeface="+mn-lt"/>
                <a:ea typeface="Arial"/>
                <a:cs typeface="Arial"/>
                <a:sym typeface="Arial"/>
              </a:rPr>
              <a:t>Deep Learning Model</a:t>
            </a:r>
            <a:endParaRPr lang="en-US" sz="2400" dirty="0">
              <a:latin typeface="+mn-lt"/>
            </a:endParaRPr>
          </a:p>
        </p:txBody>
      </p:sp>
      <p:pic>
        <p:nvPicPr>
          <p:cNvPr id="5" name="Content Placeholder 4"/>
          <p:cNvPicPr>
            <a:picLocks noGrp="1" noChangeAspect="1"/>
          </p:cNvPicPr>
          <p:nvPr>
            <p:ph idx="1"/>
          </p:nvPr>
        </p:nvPicPr>
        <p:blipFill>
          <a:blip r:embed="rId2"/>
          <a:stretch>
            <a:fillRect/>
          </a:stretch>
        </p:blipFill>
        <p:spPr>
          <a:xfrm>
            <a:off x="548922" y="1245973"/>
            <a:ext cx="8046156" cy="4525963"/>
          </a:xfrm>
        </p:spPr>
      </p:pic>
    </p:spTree>
    <p:extLst>
      <p:ext uri="{BB962C8B-B14F-4D97-AF65-F5344CB8AC3E}">
        <p14:creationId xmlns:p14="http://schemas.microsoft.com/office/powerpoint/2010/main" val="135724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rgbClr val="00B0F0"/>
                </a:solidFill>
                <a:latin typeface="+mn-lt"/>
                <a:ea typeface="Arial"/>
                <a:cs typeface="Arial"/>
                <a:sym typeface="Arial"/>
              </a:rPr>
              <a:t>Implementation: </a:t>
            </a:r>
            <a:r>
              <a:rPr lang="en-US" sz="2400" dirty="0">
                <a:latin typeface="+mn-lt"/>
                <a:ea typeface="Arial"/>
                <a:cs typeface="Arial"/>
                <a:sym typeface="Arial"/>
              </a:rPr>
              <a:t>Deep Learning Model</a:t>
            </a:r>
            <a:endParaRPr lang="en-US" sz="2400" dirty="0">
              <a:latin typeface="+mn-lt"/>
            </a:endParaRPr>
          </a:p>
        </p:txBody>
      </p:sp>
      <p:pic>
        <p:nvPicPr>
          <p:cNvPr id="9" name="Content Placeholder 8"/>
          <p:cNvPicPr>
            <a:picLocks noGrp="1" noChangeAspect="1"/>
          </p:cNvPicPr>
          <p:nvPr>
            <p:ph idx="1"/>
          </p:nvPr>
        </p:nvPicPr>
        <p:blipFill>
          <a:blip r:embed="rId2"/>
          <a:stretch>
            <a:fillRect/>
          </a:stretch>
        </p:blipFill>
        <p:spPr>
          <a:xfrm>
            <a:off x="573635" y="1591962"/>
            <a:ext cx="3413760" cy="1920240"/>
          </a:xfrm>
        </p:spPr>
      </p:pic>
      <p:sp>
        <p:nvSpPr>
          <p:cNvPr id="3" name="TextBox 2"/>
          <p:cNvSpPr txBox="1"/>
          <p:nvPr/>
        </p:nvSpPr>
        <p:spPr>
          <a:xfrm>
            <a:off x="659027" y="1227249"/>
            <a:ext cx="922047" cy="307777"/>
          </a:xfrm>
          <a:prstGeom prst="rect">
            <a:avLst/>
          </a:prstGeom>
          <a:noFill/>
        </p:spPr>
        <p:txBody>
          <a:bodyPr wrap="none" rtlCol="0">
            <a:spAutoFit/>
          </a:bodyPr>
          <a:lstStyle/>
          <a:p>
            <a:r>
              <a:rPr lang="en-US" b="1" dirty="0">
                <a:solidFill>
                  <a:schemeClr val="accent6">
                    <a:lumMod val="75000"/>
                  </a:schemeClr>
                </a:solidFill>
              </a:rPr>
              <a:t>Example</a:t>
            </a:r>
          </a:p>
        </p:txBody>
      </p:sp>
      <p:pic>
        <p:nvPicPr>
          <p:cNvPr id="5" name="Content Placeholder 12"/>
          <p:cNvPicPr>
            <a:picLocks noChangeAspect="1"/>
          </p:cNvPicPr>
          <p:nvPr/>
        </p:nvPicPr>
        <p:blipFill>
          <a:blip r:embed="rId3"/>
          <a:stretch>
            <a:fillRect/>
          </a:stretch>
        </p:blipFill>
        <p:spPr>
          <a:xfrm>
            <a:off x="4389120" y="1591962"/>
            <a:ext cx="4565593" cy="2568146"/>
          </a:xfrm>
          <a:prstGeom prst="rect">
            <a:avLst/>
          </a:prstGeom>
          <a:noFill/>
          <a:ln>
            <a:noFill/>
          </a:ln>
        </p:spPr>
      </p:pic>
      <p:sp>
        <p:nvSpPr>
          <p:cNvPr id="4" name="TextBox 3"/>
          <p:cNvSpPr txBox="1"/>
          <p:nvPr/>
        </p:nvSpPr>
        <p:spPr>
          <a:xfrm>
            <a:off x="1581074" y="3686527"/>
            <a:ext cx="1824538" cy="307777"/>
          </a:xfrm>
          <a:prstGeom prst="rect">
            <a:avLst/>
          </a:prstGeom>
          <a:noFill/>
        </p:spPr>
        <p:txBody>
          <a:bodyPr wrap="none" rtlCol="0">
            <a:spAutoFit/>
          </a:bodyPr>
          <a:lstStyle/>
          <a:p>
            <a:r>
              <a:rPr lang="en-US" dirty="0"/>
              <a:t>Image: Beef Tartare</a:t>
            </a:r>
          </a:p>
        </p:txBody>
      </p:sp>
      <p:sp>
        <p:nvSpPr>
          <p:cNvPr id="7" name="TextBox 6"/>
          <p:cNvSpPr txBox="1"/>
          <p:nvPr/>
        </p:nvSpPr>
        <p:spPr>
          <a:xfrm>
            <a:off x="5003897" y="4471180"/>
            <a:ext cx="3579826" cy="307777"/>
          </a:xfrm>
          <a:prstGeom prst="rect">
            <a:avLst/>
          </a:prstGeom>
          <a:noFill/>
        </p:spPr>
        <p:txBody>
          <a:bodyPr wrap="none" rtlCol="0">
            <a:spAutoFit/>
          </a:bodyPr>
          <a:lstStyle/>
          <a:p>
            <a:r>
              <a:rPr lang="en-US" dirty="0"/>
              <a:t>Prediction: Beef Tartare (score = 0.14096) </a:t>
            </a:r>
          </a:p>
        </p:txBody>
      </p:sp>
    </p:spTree>
    <p:extLst>
      <p:ext uri="{BB962C8B-B14F-4D97-AF65-F5344CB8AC3E}">
        <p14:creationId xmlns:p14="http://schemas.microsoft.com/office/powerpoint/2010/main" val="1128122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rgbClr val="00B0F0"/>
                </a:solidFill>
                <a:latin typeface="+mn-lt"/>
                <a:ea typeface="Arial"/>
                <a:cs typeface="Arial"/>
                <a:sym typeface="Arial"/>
              </a:rPr>
              <a:t>References:</a:t>
            </a:r>
            <a:endParaRPr lang="en-US" dirty="0">
              <a:latin typeface="+mn-lt"/>
            </a:endParaRPr>
          </a:p>
        </p:txBody>
      </p:sp>
      <p:sp>
        <p:nvSpPr>
          <p:cNvPr id="4" name="Text Placeholder 3"/>
          <p:cNvSpPr>
            <a:spLocks noGrp="1"/>
          </p:cNvSpPr>
          <p:nvPr>
            <p:ph type="body" idx="1"/>
          </p:nvPr>
        </p:nvSpPr>
        <p:spPr>
          <a:xfrm>
            <a:off x="457200" y="1600201"/>
            <a:ext cx="8229600" cy="3680254"/>
          </a:xfrm>
        </p:spPr>
        <p:txBody>
          <a:bodyPr anchor="ctr"/>
          <a:lstStyle/>
          <a:p>
            <a:pPr>
              <a:buFont typeface="Wingdings" panose="05000000000000000000" pitchFamily="2" charset="2"/>
              <a:buChar char="§"/>
            </a:pPr>
            <a:r>
              <a:rPr lang="en-US" sz="2400" dirty="0">
                <a:latin typeface="Calibri" panose="020F0502020204030204" pitchFamily="34" charset="0"/>
                <a:cs typeface="Calibri" panose="020F0502020204030204" pitchFamily="34" charset="0"/>
                <a:hlinkClick r:id="rId2"/>
              </a:rPr>
              <a:t>https://docs.google.com/spreadsheets/d/16PWHWi6wlLtG9N0MYpNx9DYU0VZ3schWWrO_kbJEIbg/edit#gid=636461611</a:t>
            </a:r>
            <a:endParaRPr lang="en-US" sz="2400" dirty="0">
              <a:latin typeface="Calibri" panose="020F0502020204030204" pitchFamily="34" charset="0"/>
              <a:cs typeface="Calibri" panose="020F0502020204030204" pitchFamily="34" charset="0"/>
            </a:endParaRPr>
          </a:p>
          <a:p>
            <a:pPr>
              <a:buFont typeface="Wingdings" panose="05000000000000000000" pitchFamily="2" charset="2"/>
              <a:buChar char="§"/>
            </a:pPr>
            <a:r>
              <a:rPr lang="en-US"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hlinkClick r:id="rId3"/>
              </a:rPr>
              <a:t>https://www.youtube.com/watch?v=44UPL9ABzng</a:t>
            </a:r>
            <a:endParaRPr lang="en-US" sz="2400" dirty="0">
              <a:latin typeface="Calibri" panose="020F0502020204030204" pitchFamily="34" charset="0"/>
              <a:cs typeface="Calibri" panose="020F0502020204030204" pitchFamily="34" charset="0"/>
            </a:endParaRPr>
          </a:p>
          <a:p>
            <a:pPr>
              <a:buFont typeface="Wingdings" panose="05000000000000000000" pitchFamily="2" charset="2"/>
              <a:buChar char="§"/>
            </a:pPr>
            <a:r>
              <a:rPr lang="en-US"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hlinkClick r:id="rId4"/>
              </a:rPr>
              <a:t>https://github.com/stratospark/food-101-keras</a:t>
            </a:r>
            <a:endParaRPr lang="en-US" sz="2400" dirty="0">
              <a:latin typeface="Calibri" panose="020F0502020204030204" pitchFamily="34" charset="0"/>
              <a:cs typeface="Calibri" panose="020F0502020204030204" pitchFamily="34" charset="0"/>
            </a:endParaRPr>
          </a:p>
          <a:p>
            <a:pPr>
              <a:buFont typeface="Wingdings" panose="05000000000000000000" pitchFamily="2" charset="2"/>
              <a:buChar char="§"/>
            </a:pPr>
            <a:r>
              <a:rPr lang="en-US"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hlinkClick r:id="rId5"/>
              </a:rPr>
              <a:t>https://snap.stanford.edu/data/web-FineFoods.html</a:t>
            </a:r>
            <a:endParaRPr lang="en-US" sz="2400" dirty="0">
              <a:latin typeface="Calibri" panose="020F0502020204030204" pitchFamily="34" charset="0"/>
              <a:cs typeface="Calibri" panose="020F0502020204030204" pitchFamily="34" charset="0"/>
            </a:endParaRPr>
          </a:p>
          <a:p>
            <a:pPr>
              <a:buFont typeface="Wingdings" panose="05000000000000000000" pitchFamily="2" charset="2"/>
              <a:buChar char="§"/>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5606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722312" y="2322726"/>
            <a:ext cx="7772400" cy="1362075"/>
          </a:xfrm>
          <a:prstGeom prst="rect">
            <a:avLst/>
          </a:prstGeom>
          <a:noFill/>
          <a:ln>
            <a:noFill/>
          </a:ln>
        </p:spPr>
        <p:txBody>
          <a:bodyPr lIns="91425" tIns="45700" rIns="91425" bIns="45700" anchor="ctr" anchorCtr="0">
            <a:noAutofit/>
          </a:bodyPr>
          <a:lstStyle/>
          <a:p>
            <a:pPr marL="0" marR="0" lvl="0" indent="0" algn="ctr" rtl="0">
              <a:spcBef>
                <a:spcPts val="0"/>
              </a:spcBef>
              <a:buClr>
                <a:srgbClr val="00B0F0"/>
              </a:buClr>
              <a:buSzPct val="25000"/>
              <a:buFont typeface="Arial"/>
              <a:buNone/>
            </a:pPr>
            <a:r>
              <a:rPr lang="en-US" sz="7200" b="0" i="1" u="none" strike="noStrike" cap="none">
                <a:solidFill>
                  <a:srgbClr val="00B0F0"/>
                </a:solidFill>
                <a:latin typeface="Arial"/>
                <a:ea typeface="Arial"/>
                <a:cs typeface="Arial"/>
                <a:sym typeface="Arial"/>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l" rtl="0">
              <a:spcBef>
                <a:spcPts val="0"/>
              </a:spcBef>
              <a:buClr>
                <a:srgbClr val="00B0F0"/>
              </a:buClr>
              <a:buSzPct val="25000"/>
              <a:buFont typeface="Arial"/>
              <a:buNone/>
            </a:pPr>
            <a:r>
              <a:rPr lang="en-US" sz="4400" b="1" i="0" u="none" strike="noStrike" cap="none">
                <a:solidFill>
                  <a:srgbClr val="00B0F0"/>
                </a:solidFill>
                <a:latin typeface="Arial"/>
                <a:ea typeface="Arial"/>
                <a:cs typeface="Arial"/>
                <a:sym typeface="Arial"/>
              </a:rPr>
              <a:t>Use Case 13 by UMKC CSEE</a:t>
            </a:r>
          </a:p>
        </p:txBody>
      </p:sp>
      <p:sp>
        <p:nvSpPr>
          <p:cNvPr id="170" name="Shape 170"/>
          <p:cNvSpPr txBox="1">
            <a:spLocks noGrp="1"/>
          </p:cNvSpPr>
          <p:nvPr>
            <p:ph type="body" idx="1"/>
          </p:nvPr>
        </p:nvSpPr>
        <p:spPr>
          <a:xfrm>
            <a:off x="457200" y="1600200"/>
            <a:ext cx="8229600" cy="4133334"/>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Clr>
                <a:schemeClr val="dk1"/>
              </a:buClr>
              <a:buSzPct val="25000"/>
              <a:buFont typeface="Arial"/>
              <a:buNone/>
            </a:pPr>
            <a:r>
              <a:rPr lang="en-US" sz="2800" b="1" i="0" u="none" strike="noStrike" cap="none">
                <a:solidFill>
                  <a:schemeClr val="dk1"/>
                </a:solidFill>
                <a:latin typeface="Calibri"/>
                <a:ea typeface="Calibri"/>
                <a:cs typeface="Calibri"/>
                <a:sym typeface="Calibri"/>
              </a:rPr>
              <a:t>Use Case U13: Food Game: Junk or Healthy? </a:t>
            </a:r>
          </a:p>
          <a:p>
            <a:pPr marL="0" marR="0" lvl="0" indent="0" algn="l" rtl="0">
              <a:spcBef>
                <a:spcPts val="560"/>
              </a:spcBef>
              <a:spcAft>
                <a:spcPts val="0"/>
              </a:spcAft>
              <a:buClr>
                <a:schemeClr val="dk1"/>
              </a:buClr>
              <a:buSzPct val="25000"/>
              <a:buFont typeface="Arial"/>
              <a:buNone/>
            </a:pPr>
            <a:endParaRPr sz="2800" b="0" i="0" u="none" strike="noStrike" cap="none">
              <a:solidFill>
                <a:schemeClr val="dk1"/>
              </a:solidFill>
              <a:latin typeface="Calibri"/>
              <a:ea typeface="Calibri"/>
              <a:cs typeface="Calibri"/>
              <a:sym typeface="Calibri"/>
            </a:endParaRPr>
          </a:p>
          <a:p>
            <a:pPr marL="0" marR="0" lvl="0" indent="0" algn="l" rtl="0">
              <a:spcBef>
                <a:spcPts val="560"/>
              </a:spcBef>
              <a:spcAft>
                <a:spcPts val="0"/>
              </a:spcAft>
              <a:buClr>
                <a:schemeClr val="dk1"/>
              </a:buClr>
              <a:buSzPct val="25000"/>
              <a:buFont typeface="Arial"/>
              <a:buNone/>
            </a:pPr>
            <a:r>
              <a:rPr lang="en-US" sz="2800" b="0" i="0" u="none" strike="noStrike" cap="none">
                <a:solidFill>
                  <a:schemeClr val="dk1"/>
                </a:solidFill>
                <a:latin typeface="Calibri"/>
                <a:ea typeface="Calibri"/>
                <a:cs typeface="Calibri"/>
                <a:sym typeface="Calibri"/>
              </a:rPr>
              <a:t>1. Classification: Junk Food? Healthy Food? (image based classification)</a:t>
            </a:r>
          </a:p>
          <a:p>
            <a:pPr marL="0" marR="0" lvl="0" indent="0" algn="l" rtl="0">
              <a:spcBef>
                <a:spcPts val="560"/>
              </a:spcBef>
              <a:spcAft>
                <a:spcPts val="0"/>
              </a:spcAft>
              <a:buClr>
                <a:schemeClr val="dk1"/>
              </a:buClr>
              <a:buSzPct val="25000"/>
              <a:buFont typeface="Arial"/>
              <a:buNone/>
            </a:pPr>
            <a:r>
              <a:rPr lang="en-US" sz="2800" b="0" i="0" u="none" strike="noStrike" cap="none">
                <a:solidFill>
                  <a:schemeClr val="dk1"/>
                </a:solidFill>
                <a:latin typeface="Calibri"/>
                <a:ea typeface="Calibri"/>
                <a:cs typeface="Calibri"/>
                <a:sym typeface="Calibri"/>
              </a:rPr>
              <a:t>2. Sentiment Classification of Food Reviews:  predict the score of food reviews on a scale of 1 to 5 </a:t>
            </a:r>
          </a:p>
          <a:p>
            <a:pPr marL="0" marR="0" lvl="0" indent="0" algn="l" rtl="0">
              <a:spcBef>
                <a:spcPts val="560"/>
              </a:spcBef>
              <a:spcAft>
                <a:spcPts val="0"/>
              </a:spcAft>
              <a:buClr>
                <a:schemeClr val="dk1"/>
              </a:buClr>
              <a:buSzPct val="25000"/>
              <a:buFont typeface="Arial"/>
              <a:buNone/>
            </a:pPr>
            <a:r>
              <a:rPr lang="en-US" sz="2800" b="0" i="0" u="none" strike="noStrike" cap="none">
                <a:solidFill>
                  <a:schemeClr val="dk1"/>
                </a:solidFill>
                <a:latin typeface="Calibri"/>
                <a:ea typeface="Calibri"/>
                <a:cs typeface="Calibri"/>
                <a:sym typeface="Calibri"/>
              </a:rPr>
              <a:t>3. Predict calories in junk food and healthy food</a:t>
            </a:r>
          </a:p>
          <a:p>
            <a:pPr marL="0" marR="0" lvl="0" indent="0" algn="l" rtl="0">
              <a:spcBef>
                <a:spcPts val="560"/>
              </a:spcBef>
              <a:buClr>
                <a:schemeClr val="dk1"/>
              </a:buClr>
              <a:buSzPct val="25000"/>
              <a:buFont typeface="Arial"/>
              <a:buNone/>
            </a:pPr>
            <a:r>
              <a:rPr lang="en-US" sz="2800" b="0" i="0" u="none" strike="noStrike" cap="none">
                <a:solidFill>
                  <a:schemeClr val="dk1"/>
                </a:solidFill>
                <a:latin typeface="Calibri"/>
                <a:ea typeface="Calibri"/>
                <a:cs typeface="Calibri"/>
                <a:sym typeface="Calibri"/>
              </a:rPr>
              <a:t>Write a mobile or web-based app for the food game.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l" rtl="0">
              <a:spcBef>
                <a:spcPts val="0"/>
              </a:spcBef>
              <a:buClr>
                <a:srgbClr val="00B0F0"/>
              </a:buClr>
              <a:buSzPct val="25000"/>
              <a:buFont typeface="Arial"/>
              <a:buNone/>
            </a:pPr>
            <a:r>
              <a:rPr lang="en-US" sz="4400" b="1" i="0" u="none" strike="noStrike" cap="none" dirty="0">
                <a:solidFill>
                  <a:srgbClr val="00B0F0"/>
                </a:solidFill>
                <a:latin typeface="Arial"/>
                <a:ea typeface="Arial"/>
                <a:cs typeface="Arial"/>
                <a:sym typeface="Arial"/>
              </a:rPr>
              <a:t>Proposed Solution</a:t>
            </a:r>
          </a:p>
        </p:txBody>
      </p:sp>
      <p:sp>
        <p:nvSpPr>
          <p:cNvPr id="176" name="Shape 176"/>
          <p:cNvSpPr txBox="1">
            <a:spLocks noGrp="1"/>
          </p:cNvSpPr>
          <p:nvPr>
            <p:ph type="body" idx="1"/>
          </p:nvPr>
        </p:nvSpPr>
        <p:spPr>
          <a:xfrm>
            <a:off x="457200" y="1493109"/>
            <a:ext cx="8229600" cy="3499022"/>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Developed a mobile gaming application which will capture the image and send it as input to the deep learning model. Deep learning model will process the image and displays the output with name of the image, </a:t>
            </a:r>
            <a:r>
              <a:rPr lang="en-US" sz="2800" dirty="0">
                <a:latin typeface="Calibri"/>
                <a:ea typeface="Calibri"/>
                <a:cs typeface="Calibri"/>
                <a:sym typeface="Calibri"/>
              </a:rPr>
              <a:t>calories related to the image,</a:t>
            </a:r>
            <a:r>
              <a:rPr lang="en-US" sz="2800" b="0" i="0" u="none" strike="noStrike" cap="none" dirty="0">
                <a:solidFill>
                  <a:schemeClr val="dk1"/>
                </a:solidFill>
                <a:latin typeface="Calibri"/>
                <a:ea typeface="Calibri"/>
                <a:cs typeface="Calibri"/>
                <a:sym typeface="Calibri"/>
              </a:rPr>
              <a:t> and review/rating/sentiment of the image.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l" rtl="0">
              <a:spcBef>
                <a:spcPts val="0"/>
              </a:spcBef>
              <a:buClr>
                <a:srgbClr val="00B0F0"/>
              </a:buClr>
              <a:buSzPct val="25000"/>
              <a:buFont typeface="Arial"/>
              <a:buNone/>
            </a:pPr>
            <a:r>
              <a:rPr lang="en-US" sz="4400" b="1" i="0" u="none" strike="noStrike" cap="none" dirty="0">
                <a:solidFill>
                  <a:srgbClr val="00B0F0"/>
                </a:solidFill>
                <a:latin typeface="Arial"/>
                <a:ea typeface="Arial"/>
                <a:cs typeface="Arial"/>
                <a:sym typeface="Arial"/>
              </a:rPr>
              <a:t>Tools Used</a:t>
            </a:r>
          </a:p>
        </p:txBody>
      </p:sp>
      <p:sp>
        <p:nvSpPr>
          <p:cNvPr id="182" name="Shape 182"/>
          <p:cNvSpPr txBox="1">
            <a:spLocks noGrp="1"/>
          </p:cNvSpPr>
          <p:nvPr>
            <p:ph type="body" idx="1"/>
          </p:nvPr>
        </p:nvSpPr>
        <p:spPr>
          <a:xfrm>
            <a:off x="457200" y="1600200"/>
            <a:ext cx="8229600" cy="2691714"/>
          </a:xfrm>
          <a:prstGeom prst="rect">
            <a:avLst/>
          </a:prstGeom>
          <a:noFill/>
          <a:ln>
            <a:noFill/>
          </a:ln>
        </p:spPr>
        <p:txBody>
          <a:bodyPr lIns="91425" tIns="45700" rIns="91425" bIns="45700" anchor="ctr" anchorCtr="0">
            <a:noAutofit/>
          </a:bodyPr>
          <a:lstStyle/>
          <a:p>
            <a:pPr marL="342900" marR="0" lvl="0" indent="-342900" algn="l" rtl="0">
              <a:spcBef>
                <a:spcPts val="0"/>
              </a:spcBef>
              <a:spcAft>
                <a:spcPts val="0"/>
              </a:spcAft>
              <a:buClr>
                <a:schemeClr val="dk1"/>
              </a:buClr>
              <a:buSzPct val="100000"/>
              <a:buFont typeface="Noto Sans Symbols"/>
              <a:buChar char="▪"/>
            </a:pPr>
            <a:r>
              <a:rPr lang="en-US" sz="2800" b="0" i="0" u="none" strike="noStrike" cap="none">
                <a:solidFill>
                  <a:schemeClr val="dk1"/>
                </a:solidFill>
                <a:latin typeface="Calibri"/>
                <a:ea typeface="Calibri"/>
                <a:cs typeface="Calibri"/>
                <a:sym typeface="Calibri"/>
              </a:rPr>
              <a:t>Android Studio</a:t>
            </a:r>
          </a:p>
          <a:p>
            <a:pPr marL="342900" marR="0" lvl="0" indent="-342900" algn="l" rtl="0">
              <a:spcBef>
                <a:spcPts val="560"/>
              </a:spcBef>
              <a:buClr>
                <a:schemeClr val="dk1"/>
              </a:buClr>
              <a:buSzPct val="100000"/>
              <a:buFont typeface="Noto Sans Symbols"/>
              <a:buChar char="▪"/>
            </a:pPr>
            <a:r>
              <a:rPr lang="en-US" sz="2800" b="0" i="0" u="none" strike="noStrike" cap="none">
                <a:solidFill>
                  <a:schemeClr val="dk1"/>
                </a:solidFill>
                <a:latin typeface="Calibri"/>
                <a:ea typeface="Calibri"/>
                <a:cs typeface="Calibri"/>
                <a:sym typeface="Calibri"/>
              </a:rPr>
              <a:t>Tensor</a:t>
            </a:r>
            <a:r>
              <a:rPr lang="en-US" sz="2800">
                <a:latin typeface="Calibri"/>
                <a:ea typeface="Calibri"/>
                <a:cs typeface="Calibri"/>
                <a:sym typeface="Calibri"/>
              </a:rPr>
              <a:t>f</a:t>
            </a:r>
            <a:r>
              <a:rPr lang="en-US" sz="2800" b="0" i="0" u="none" strike="noStrike" cap="none">
                <a:solidFill>
                  <a:schemeClr val="dk1"/>
                </a:solidFill>
                <a:latin typeface="Calibri"/>
                <a:ea typeface="Calibri"/>
                <a:cs typeface="Calibri"/>
                <a:sym typeface="Calibri"/>
              </a:rPr>
              <a:t>low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00B0F0"/>
                </a:solidFill>
                <a:latin typeface="Arial"/>
                <a:ea typeface="Arial"/>
                <a:cs typeface="Arial"/>
                <a:sym typeface="Arial"/>
              </a:rPr>
              <a:t>Implementation: </a:t>
            </a:r>
            <a:r>
              <a:rPr lang="en-US" sz="2400" dirty="0">
                <a:latin typeface="Arial"/>
                <a:ea typeface="Arial"/>
                <a:cs typeface="Arial"/>
                <a:sym typeface="Arial"/>
              </a:rPr>
              <a:t>Android Application</a:t>
            </a:r>
            <a:endParaRPr lang="en-US" sz="2400" dirty="0"/>
          </a:p>
        </p:txBody>
      </p:sp>
      <p:pic>
        <p:nvPicPr>
          <p:cNvPr id="5" name="Content Placeholder 4"/>
          <p:cNvPicPr>
            <a:picLocks noGrp="1" noChangeAspect="1"/>
          </p:cNvPicPr>
          <p:nvPr>
            <p:ph idx="1"/>
          </p:nvPr>
        </p:nvPicPr>
        <p:blipFill>
          <a:blip r:embed="rId2"/>
          <a:stretch>
            <a:fillRect/>
          </a:stretch>
        </p:blipFill>
        <p:spPr>
          <a:xfrm>
            <a:off x="3299073" y="1600200"/>
            <a:ext cx="2545854" cy="4525963"/>
          </a:xfrm>
        </p:spPr>
      </p:pic>
    </p:spTree>
    <p:extLst>
      <p:ext uri="{BB962C8B-B14F-4D97-AF65-F5344CB8AC3E}">
        <p14:creationId xmlns:p14="http://schemas.microsoft.com/office/powerpoint/2010/main" val="1729788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00B0F0"/>
                </a:solidFill>
                <a:latin typeface="Arial"/>
                <a:ea typeface="Arial"/>
                <a:cs typeface="Arial"/>
                <a:sym typeface="Arial"/>
              </a:rPr>
              <a:t>Implementation: </a:t>
            </a:r>
            <a:r>
              <a:rPr lang="en-US" sz="2400" dirty="0">
                <a:latin typeface="Arial"/>
                <a:ea typeface="Arial"/>
                <a:cs typeface="Arial"/>
                <a:sym typeface="Arial"/>
              </a:rPr>
              <a:t>Android Application</a:t>
            </a:r>
            <a:endParaRPr lang="en-US" sz="2400" dirty="0"/>
          </a:p>
        </p:txBody>
      </p:sp>
      <p:pic>
        <p:nvPicPr>
          <p:cNvPr id="5" name="Content Placeholder 4"/>
          <p:cNvPicPr>
            <a:picLocks noGrp="1" noChangeAspect="1"/>
          </p:cNvPicPr>
          <p:nvPr>
            <p:ph idx="1"/>
          </p:nvPr>
        </p:nvPicPr>
        <p:blipFill>
          <a:blip r:embed="rId2"/>
          <a:stretch>
            <a:fillRect/>
          </a:stretch>
        </p:blipFill>
        <p:spPr>
          <a:xfrm>
            <a:off x="3299073" y="1600200"/>
            <a:ext cx="2545854" cy="4525963"/>
          </a:xfrm>
        </p:spPr>
      </p:pic>
    </p:spTree>
    <p:extLst>
      <p:ext uri="{BB962C8B-B14F-4D97-AF65-F5344CB8AC3E}">
        <p14:creationId xmlns:p14="http://schemas.microsoft.com/office/powerpoint/2010/main" val="2208623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00B0F0"/>
                </a:solidFill>
                <a:latin typeface="Arial"/>
                <a:ea typeface="Arial"/>
                <a:cs typeface="Arial"/>
                <a:sym typeface="Arial"/>
              </a:rPr>
              <a:t>Implementation: </a:t>
            </a:r>
            <a:r>
              <a:rPr lang="en-US" sz="2400" dirty="0">
                <a:latin typeface="Arial"/>
                <a:ea typeface="Arial"/>
                <a:cs typeface="Arial"/>
                <a:sym typeface="Arial"/>
              </a:rPr>
              <a:t>Android Application</a:t>
            </a:r>
            <a:endParaRPr lang="en-US" sz="2400" dirty="0"/>
          </a:p>
        </p:txBody>
      </p:sp>
      <p:pic>
        <p:nvPicPr>
          <p:cNvPr id="5" name="Content Placeholder 4"/>
          <p:cNvPicPr>
            <a:picLocks noGrp="1" noChangeAspect="1"/>
          </p:cNvPicPr>
          <p:nvPr>
            <p:ph idx="1"/>
          </p:nvPr>
        </p:nvPicPr>
        <p:blipFill>
          <a:blip r:embed="rId2"/>
          <a:stretch>
            <a:fillRect/>
          </a:stretch>
        </p:blipFill>
        <p:spPr>
          <a:xfrm>
            <a:off x="3299073" y="1600200"/>
            <a:ext cx="2545854" cy="4525963"/>
          </a:xfrm>
        </p:spPr>
      </p:pic>
    </p:spTree>
    <p:extLst>
      <p:ext uri="{BB962C8B-B14F-4D97-AF65-F5344CB8AC3E}">
        <p14:creationId xmlns:p14="http://schemas.microsoft.com/office/powerpoint/2010/main" val="2611214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00B0F0"/>
                </a:solidFill>
                <a:latin typeface="Arial"/>
                <a:ea typeface="Arial"/>
                <a:cs typeface="Arial"/>
                <a:sym typeface="Arial"/>
              </a:rPr>
              <a:t>Implementation: </a:t>
            </a:r>
            <a:r>
              <a:rPr lang="en-US" sz="2400" dirty="0">
                <a:latin typeface="Arial"/>
                <a:ea typeface="Arial"/>
                <a:cs typeface="Arial"/>
                <a:sym typeface="Arial"/>
              </a:rPr>
              <a:t>Android Application</a:t>
            </a:r>
            <a:endParaRPr lang="en-US" sz="2400" dirty="0"/>
          </a:p>
        </p:txBody>
      </p:sp>
      <p:pic>
        <p:nvPicPr>
          <p:cNvPr id="5" name="Content Placeholder 4"/>
          <p:cNvPicPr>
            <a:picLocks noGrp="1" noChangeAspect="1"/>
          </p:cNvPicPr>
          <p:nvPr>
            <p:ph idx="1"/>
          </p:nvPr>
        </p:nvPicPr>
        <p:blipFill>
          <a:blip r:embed="rId2"/>
          <a:stretch>
            <a:fillRect/>
          </a:stretch>
        </p:blipFill>
        <p:spPr>
          <a:xfrm>
            <a:off x="3257101" y="1600200"/>
            <a:ext cx="2629798" cy="4525963"/>
          </a:xfrm>
        </p:spPr>
      </p:pic>
    </p:spTree>
    <p:extLst>
      <p:ext uri="{BB962C8B-B14F-4D97-AF65-F5344CB8AC3E}">
        <p14:creationId xmlns:p14="http://schemas.microsoft.com/office/powerpoint/2010/main" val="2647249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l" rtl="0">
              <a:spcBef>
                <a:spcPts val="0"/>
              </a:spcBef>
              <a:buClr>
                <a:srgbClr val="00B0F0"/>
              </a:buClr>
              <a:buSzPct val="25000"/>
              <a:buFont typeface="Arial"/>
              <a:buNone/>
            </a:pPr>
            <a:r>
              <a:rPr lang="en-US" sz="3959" b="1" i="0" u="none" strike="noStrike" cap="none" dirty="0">
                <a:solidFill>
                  <a:srgbClr val="00B0F0"/>
                </a:solidFill>
                <a:latin typeface="Arial"/>
                <a:ea typeface="Arial"/>
                <a:cs typeface="Arial"/>
                <a:sym typeface="Arial"/>
              </a:rPr>
              <a:t>Implementation: </a:t>
            </a:r>
            <a:r>
              <a:rPr lang="en-US" sz="2430" b="0" i="0" u="none" strike="noStrike" cap="none" dirty="0">
                <a:solidFill>
                  <a:schemeClr val="dk1"/>
                </a:solidFill>
                <a:latin typeface="Arial"/>
                <a:ea typeface="Arial"/>
                <a:cs typeface="Arial"/>
                <a:sym typeface="Arial"/>
              </a:rPr>
              <a:t>Deep Learning Model</a:t>
            </a:r>
          </a:p>
        </p:txBody>
      </p:sp>
      <p:sp>
        <p:nvSpPr>
          <p:cNvPr id="212" name="Shape 212"/>
          <p:cNvSpPr txBox="1">
            <a:spLocks noGrp="1"/>
          </p:cNvSpPr>
          <p:nvPr>
            <p:ph type="body" idx="1"/>
          </p:nvPr>
        </p:nvSpPr>
        <p:spPr>
          <a:xfrm>
            <a:off x="457200" y="1417637"/>
            <a:ext cx="8110151" cy="4628934"/>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Clr>
                <a:schemeClr val="dk1"/>
              </a:buClr>
              <a:buSzPct val="25000"/>
              <a:buFont typeface="Arial"/>
              <a:buNone/>
            </a:pPr>
            <a:r>
              <a:rPr lang="en-US" sz="2800" b="1" i="0" u="none" strike="noStrike" cap="none">
                <a:solidFill>
                  <a:schemeClr val="dk1"/>
                </a:solidFill>
                <a:latin typeface="Calibri"/>
                <a:ea typeface="Calibri"/>
                <a:cs typeface="Calibri"/>
                <a:sym typeface="Calibri"/>
              </a:rPr>
              <a:t>About Dataset: </a:t>
            </a:r>
            <a:r>
              <a:rPr lang="en-US" sz="2800" b="0" i="1" u="none" strike="noStrike" cap="none">
                <a:solidFill>
                  <a:srgbClr val="00B0F0"/>
                </a:solidFill>
                <a:latin typeface="Calibri"/>
                <a:ea typeface="Calibri"/>
                <a:cs typeface="Calibri"/>
                <a:sym typeface="Calibri"/>
              </a:rPr>
              <a:t>Food-101 data set</a:t>
            </a:r>
          </a:p>
          <a:p>
            <a:pPr marL="0" marR="0" lvl="0" indent="0" algn="l" rtl="0">
              <a:spcBef>
                <a:spcPts val="560"/>
              </a:spcBef>
              <a:spcAft>
                <a:spcPts val="0"/>
              </a:spcAft>
              <a:buClr>
                <a:schemeClr val="dk1"/>
              </a:buClr>
              <a:buSzPct val="25000"/>
              <a:buFont typeface="Arial"/>
              <a:buNone/>
            </a:pPr>
            <a:endParaRPr sz="2800" b="0" i="1" u="none" strike="noStrike" cap="none">
              <a:solidFill>
                <a:srgbClr val="00B0F0"/>
              </a:solidFill>
              <a:latin typeface="Calibri"/>
              <a:ea typeface="Calibri"/>
              <a:cs typeface="Calibri"/>
              <a:sym typeface="Calibri"/>
            </a:endParaRPr>
          </a:p>
          <a:p>
            <a:pPr marL="342900" marR="0" lvl="0" indent="-342900" algn="l" rtl="0">
              <a:spcBef>
                <a:spcPts val="560"/>
              </a:spcBef>
              <a:spcAft>
                <a:spcPts val="0"/>
              </a:spcAft>
              <a:buClr>
                <a:schemeClr val="dk1"/>
              </a:buClr>
              <a:buSzPct val="100000"/>
              <a:buFont typeface="Noto Sans Symbols"/>
              <a:buChar char="▪"/>
            </a:pPr>
            <a:r>
              <a:rPr lang="en-US" sz="2800" b="0" i="0" u="none" strike="noStrike" cap="none">
                <a:solidFill>
                  <a:schemeClr val="dk1"/>
                </a:solidFill>
                <a:latin typeface="Calibri"/>
                <a:ea typeface="Calibri"/>
                <a:cs typeface="Calibri"/>
                <a:sym typeface="Calibri"/>
              </a:rPr>
              <a:t>There are 101 different classes of food, with 1000 labeled images per class available for supervised training</a:t>
            </a:r>
          </a:p>
          <a:p>
            <a:pPr marL="0" marR="0" lvl="0" indent="0" algn="l" rtl="0">
              <a:spcBef>
                <a:spcPts val="560"/>
              </a:spcBef>
              <a:spcAft>
                <a:spcPts val="0"/>
              </a:spcAft>
              <a:buClr>
                <a:schemeClr val="dk1"/>
              </a:buClr>
              <a:buSzPct val="25000"/>
              <a:buFont typeface="Arial"/>
              <a:buNone/>
            </a:pPr>
            <a:endParaRPr sz="2800" b="0" i="0" u="none" strike="noStrike" cap="none">
              <a:solidFill>
                <a:schemeClr val="dk1"/>
              </a:solidFill>
              <a:latin typeface="Calibri"/>
              <a:ea typeface="Calibri"/>
              <a:cs typeface="Calibri"/>
              <a:sym typeface="Calibri"/>
            </a:endParaRPr>
          </a:p>
          <a:p>
            <a:pPr marL="0" marR="0" lvl="0" indent="0" algn="l" rtl="0">
              <a:spcBef>
                <a:spcPts val="560"/>
              </a:spcBef>
              <a:spcAft>
                <a:spcPts val="0"/>
              </a:spcAft>
              <a:buClr>
                <a:schemeClr val="dk1"/>
              </a:buClr>
              <a:buSzPct val="25000"/>
              <a:buFont typeface="Arial"/>
              <a:buNone/>
            </a:pPr>
            <a:endParaRPr sz="2800" b="0" i="0" u="none" strike="noStrike" cap="none">
              <a:solidFill>
                <a:schemeClr val="dk1"/>
              </a:solidFill>
              <a:latin typeface="Calibri"/>
              <a:ea typeface="Calibri"/>
              <a:cs typeface="Calibri"/>
              <a:sym typeface="Calibri"/>
            </a:endParaRPr>
          </a:p>
          <a:p>
            <a:pPr marL="0" marR="0" lvl="0" indent="0" algn="l" rtl="0">
              <a:spcBef>
                <a:spcPts val="560"/>
              </a:spcBef>
              <a:spcAft>
                <a:spcPts val="0"/>
              </a:spcAft>
              <a:buClr>
                <a:schemeClr val="dk1"/>
              </a:buClr>
              <a:buSzPct val="25000"/>
              <a:buFont typeface="Arial"/>
              <a:buNone/>
            </a:pPr>
            <a:endParaRPr sz="2800" b="0" i="0" u="none" strike="noStrike" cap="none">
              <a:solidFill>
                <a:schemeClr val="dk1"/>
              </a:solidFill>
              <a:latin typeface="Calibri"/>
              <a:ea typeface="Calibri"/>
              <a:cs typeface="Calibri"/>
              <a:sym typeface="Calibri"/>
            </a:endParaRPr>
          </a:p>
          <a:p>
            <a:pPr marL="0" marR="0" lvl="0" indent="0" algn="l" rtl="0">
              <a:spcBef>
                <a:spcPts val="560"/>
              </a:spcBef>
              <a:buClr>
                <a:schemeClr val="dk1"/>
              </a:buClr>
              <a:buSzPct val="25000"/>
              <a:buFont typeface="Arial"/>
              <a:buNone/>
            </a:pPr>
            <a:endParaRPr sz="2800" b="0" i="0" u="none" strike="noStrike" cap="none">
              <a:solidFill>
                <a:schemeClr val="dk1"/>
              </a:solidFill>
              <a:latin typeface="Calibri"/>
              <a:ea typeface="Calibri"/>
              <a:cs typeface="Calibri"/>
              <a:sym typeface="Calibri"/>
            </a:endParaRPr>
          </a:p>
        </p:txBody>
      </p:sp>
      <p:pic>
        <p:nvPicPr>
          <p:cNvPr id="213" name="Shape 213"/>
          <p:cNvPicPr preferRelativeResize="0"/>
          <p:nvPr/>
        </p:nvPicPr>
        <p:blipFill rotWithShape="1">
          <a:blip r:embed="rId3">
            <a:alphaModFix/>
          </a:blip>
          <a:srcRect/>
          <a:stretch/>
        </p:blipFill>
        <p:spPr>
          <a:xfrm>
            <a:off x="888784" y="4257675"/>
            <a:ext cx="6657975" cy="16573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328</Words>
  <Application>Microsoft Office PowerPoint</Application>
  <PresentationFormat>On-screen Show (4:3)</PresentationFormat>
  <Paragraphs>48</Paragraphs>
  <Slides>15</Slides>
  <Notes>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15</vt:i4>
      </vt:variant>
    </vt:vector>
  </HeadingPairs>
  <TitlesOfParts>
    <vt:vector size="22" baseType="lpstr">
      <vt:lpstr>Helvetica Neue</vt:lpstr>
      <vt:lpstr>Calibri</vt:lpstr>
      <vt:lpstr>Noto Sans Symbols</vt:lpstr>
      <vt:lpstr>Arial</vt:lpstr>
      <vt:lpstr>Wingdings</vt:lpstr>
      <vt:lpstr>Office Theme</vt:lpstr>
      <vt:lpstr>Custom Design</vt:lpstr>
      <vt:lpstr>Fit or Fat</vt:lpstr>
      <vt:lpstr>Use Case 13 by UMKC CSEE</vt:lpstr>
      <vt:lpstr>Proposed Solution</vt:lpstr>
      <vt:lpstr>Tools Used</vt:lpstr>
      <vt:lpstr>Implementation: Android Application</vt:lpstr>
      <vt:lpstr>Implementation: Android Application</vt:lpstr>
      <vt:lpstr>Implementation: Android Application</vt:lpstr>
      <vt:lpstr>Implementation: Android Application</vt:lpstr>
      <vt:lpstr>Implementation: Deep Learning Model</vt:lpstr>
      <vt:lpstr>Implementation: Deep Learning Model</vt:lpstr>
      <vt:lpstr>Implementation: Deep Learning Model</vt:lpstr>
      <vt:lpstr>Implementation: Deep Learning Model</vt:lpstr>
      <vt:lpstr>Implementation: Deep Learning Model</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 or Fat</dc:title>
  <cp:lastModifiedBy>Yeruva, Vijaya Kumari (UMKC-Student)</cp:lastModifiedBy>
  <cp:revision>4</cp:revision>
  <dcterms:modified xsi:type="dcterms:W3CDTF">2017-04-17T01:08:06Z</dcterms:modified>
</cp:coreProperties>
</file>